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60" r:id="rId2"/>
    <p:sldId id="259" r:id="rId3"/>
    <p:sldId id="258" r:id="rId4"/>
    <p:sldId id="261" r:id="rId5"/>
    <p:sldId id="263"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D48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94696"/>
  </p:normalViewPr>
  <p:slideViewPr>
    <p:cSldViewPr snapToGrid="0">
      <p:cViewPr varScale="1">
        <p:scale>
          <a:sx n="88" d="100"/>
          <a:sy n="88" d="100"/>
        </p:scale>
        <p:origin x="200" y="5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85FB115-A2A7-4F7C-BC16-2B83576079D4}"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US"/>
        </a:p>
      </dgm:t>
    </dgm:pt>
    <dgm:pt modelId="{0A2F4343-2886-46ED-B4A1-7FA18F710F61}">
      <dgm:prSet/>
      <dgm:spPr/>
      <dgm:t>
        <a:bodyPr/>
        <a:lstStyle/>
        <a:p>
          <a:r>
            <a:rPr lang="en-US" dirty="0"/>
            <a:t>Overview</a:t>
          </a:r>
        </a:p>
      </dgm:t>
    </dgm:pt>
    <dgm:pt modelId="{044AE519-CD92-4AE9-AF3D-F799376A3736}" type="parTrans" cxnId="{13387018-765D-49BF-B1F4-694C6971BB9C}">
      <dgm:prSet/>
      <dgm:spPr/>
      <dgm:t>
        <a:bodyPr/>
        <a:lstStyle/>
        <a:p>
          <a:endParaRPr lang="en-US"/>
        </a:p>
      </dgm:t>
    </dgm:pt>
    <dgm:pt modelId="{E41F9F88-8AD6-4AF4-AD42-B72E0517C66C}" type="sibTrans" cxnId="{13387018-765D-49BF-B1F4-694C6971BB9C}">
      <dgm:prSet/>
      <dgm:spPr/>
      <dgm:t>
        <a:bodyPr/>
        <a:lstStyle/>
        <a:p>
          <a:endParaRPr lang="en-US"/>
        </a:p>
      </dgm:t>
    </dgm:pt>
    <dgm:pt modelId="{B3F17106-7C48-4145-97CB-1E23304AEA61}">
      <dgm:prSet/>
      <dgm:spPr/>
      <dgm:t>
        <a:bodyPr/>
        <a:lstStyle/>
        <a:p>
          <a:r>
            <a:rPr lang="en-US" i="1" dirty="0"/>
            <a:t>- This app is use for every person, family or company with a lot of benefits, they can choose chefs they like the service they want to be served at home or somewhere at the company. And they don’t need to go outside or go to the restaurant to get contact with master chef. This app can make your life become convenient. </a:t>
          </a:r>
          <a:endParaRPr lang="en-US" dirty="0"/>
        </a:p>
      </dgm:t>
    </dgm:pt>
    <dgm:pt modelId="{7FA392ED-BD32-4DFF-A4DD-609D9EC9B042}" type="parTrans" cxnId="{9D1228CA-0BDE-4D2A-8114-AB760199091B}">
      <dgm:prSet/>
      <dgm:spPr/>
      <dgm:t>
        <a:bodyPr/>
        <a:lstStyle/>
        <a:p>
          <a:endParaRPr lang="en-US"/>
        </a:p>
      </dgm:t>
    </dgm:pt>
    <dgm:pt modelId="{C41CED80-0011-422B-A5B8-0E04445C11F2}" type="sibTrans" cxnId="{9D1228CA-0BDE-4D2A-8114-AB760199091B}">
      <dgm:prSet/>
      <dgm:spPr/>
      <dgm:t>
        <a:bodyPr/>
        <a:lstStyle/>
        <a:p>
          <a:endParaRPr lang="en-US"/>
        </a:p>
      </dgm:t>
    </dgm:pt>
    <dgm:pt modelId="{0BE3668A-2757-42C7-B7AA-F9209A0B3066}">
      <dgm:prSet/>
      <dgm:spPr/>
      <dgm:t>
        <a:bodyPr/>
        <a:lstStyle/>
        <a:p>
          <a:r>
            <a:rPr lang="en-US" i="1" dirty="0"/>
            <a:t>- With this app chefs can get a second job when they have free time and for all  students with drink and food is their major subjects. They can get job, experience and money for pay fee.</a:t>
          </a:r>
          <a:endParaRPr lang="en-US" dirty="0"/>
        </a:p>
      </dgm:t>
    </dgm:pt>
    <dgm:pt modelId="{5562C3EB-85B0-4E7C-8046-E52EFE82E6D1}" type="parTrans" cxnId="{D2ED6E7A-40FD-46F3-82A5-682A4F6899DC}">
      <dgm:prSet/>
      <dgm:spPr/>
      <dgm:t>
        <a:bodyPr/>
        <a:lstStyle/>
        <a:p>
          <a:endParaRPr lang="en-US"/>
        </a:p>
      </dgm:t>
    </dgm:pt>
    <dgm:pt modelId="{32BF55F6-ED88-430B-945E-4D982A6D5331}" type="sibTrans" cxnId="{D2ED6E7A-40FD-46F3-82A5-682A4F6899DC}">
      <dgm:prSet/>
      <dgm:spPr/>
      <dgm:t>
        <a:bodyPr/>
        <a:lstStyle/>
        <a:p>
          <a:endParaRPr lang="en-US"/>
        </a:p>
      </dgm:t>
    </dgm:pt>
    <dgm:pt modelId="{0722D183-A148-804F-8845-FB329B07642D}" type="pres">
      <dgm:prSet presAssocID="{885FB115-A2A7-4F7C-BC16-2B83576079D4}" presName="linear" presStyleCnt="0">
        <dgm:presLayoutVars>
          <dgm:animLvl val="lvl"/>
          <dgm:resizeHandles val="exact"/>
        </dgm:presLayoutVars>
      </dgm:prSet>
      <dgm:spPr/>
    </dgm:pt>
    <dgm:pt modelId="{C054FF63-21E0-174C-B7EC-FCF02215F2F7}" type="pres">
      <dgm:prSet presAssocID="{0A2F4343-2886-46ED-B4A1-7FA18F710F61}" presName="parentText" presStyleLbl="node1" presStyleIdx="0" presStyleCnt="3" custScaleY="49524" custLinFactY="-19767" custLinFactNeighborY="-100000">
        <dgm:presLayoutVars>
          <dgm:chMax val="0"/>
          <dgm:bulletEnabled val="1"/>
        </dgm:presLayoutVars>
      </dgm:prSet>
      <dgm:spPr/>
    </dgm:pt>
    <dgm:pt modelId="{EFFF793E-22BE-D84A-A99A-617FAF50CA22}" type="pres">
      <dgm:prSet presAssocID="{E41F9F88-8AD6-4AF4-AD42-B72E0517C66C}" presName="spacer" presStyleCnt="0"/>
      <dgm:spPr/>
    </dgm:pt>
    <dgm:pt modelId="{ADDE6386-15B0-8743-A70B-568A725E34A3}" type="pres">
      <dgm:prSet presAssocID="{B3F17106-7C48-4145-97CB-1E23304AEA61}" presName="parentText" presStyleLbl="node1" presStyleIdx="1" presStyleCnt="3" custScaleY="109769" custLinFactY="-8982" custLinFactNeighborY="-100000">
        <dgm:presLayoutVars>
          <dgm:chMax val="0"/>
          <dgm:bulletEnabled val="1"/>
        </dgm:presLayoutVars>
      </dgm:prSet>
      <dgm:spPr/>
    </dgm:pt>
    <dgm:pt modelId="{D77B2A31-9EB9-D746-A1A0-FEC40A293796}" type="pres">
      <dgm:prSet presAssocID="{C41CED80-0011-422B-A5B8-0E04445C11F2}" presName="spacer" presStyleCnt="0"/>
      <dgm:spPr/>
    </dgm:pt>
    <dgm:pt modelId="{6CE591C8-9AFB-9140-B054-C745D4C5D3DD}" type="pres">
      <dgm:prSet presAssocID="{0BE3668A-2757-42C7-B7AA-F9209A0B3066}" presName="parentText" presStyleLbl="node1" presStyleIdx="2" presStyleCnt="3">
        <dgm:presLayoutVars>
          <dgm:chMax val="0"/>
          <dgm:bulletEnabled val="1"/>
        </dgm:presLayoutVars>
      </dgm:prSet>
      <dgm:spPr/>
    </dgm:pt>
  </dgm:ptLst>
  <dgm:cxnLst>
    <dgm:cxn modelId="{56E03612-23D9-7643-BF92-62F5C78AFCBF}" type="presOf" srcId="{B3F17106-7C48-4145-97CB-1E23304AEA61}" destId="{ADDE6386-15B0-8743-A70B-568A725E34A3}" srcOrd="0" destOrd="0" presId="urn:microsoft.com/office/officeart/2005/8/layout/vList2"/>
    <dgm:cxn modelId="{13387018-765D-49BF-B1F4-694C6971BB9C}" srcId="{885FB115-A2A7-4F7C-BC16-2B83576079D4}" destId="{0A2F4343-2886-46ED-B4A1-7FA18F710F61}" srcOrd="0" destOrd="0" parTransId="{044AE519-CD92-4AE9-AF3D-F799376A3736}" sibTransId="{E41F9F88-8AD6-4AF4-AD42-B72E0517C66C}"/>
    <dgm:cxn modelId="{6E6BF170-B2BD-D842-A989-12364ECDF0FF}" type="presOf" srcId="{885FB115-A2A7-4F7C-BC16-2B83576079D4}" destId="{0722D183-A148-804F-8845-FB329B07642D}" srcOrd="0" destOrd="0" presId="urn:microsoft.com/office/officeart/2005/8/layout/vList2"/>
    <dgm:cxn modelId="{D2ED6E7A-40FD-46F3-82A5-682A4F6899DC}" srcId="{885FB115-A2A7-4F7C-BC16-2B83576079D4}" destId="{0BE3668A-2757-42C7-B7AA-F9209A0B3066}" srcOrd="2" destOrd="0" parTransId="{5562C3EB-85B0-4E7C-8046-E52EFE82E6D1}" sibTransId="{32BF55F6-ED88-430B-945E-4D982A6D5331}"/>
    <dgm:cxn modelId="{1B18F588-F3D5-2A45-8879-F238FE1FB76F}" type="presOf" srcId="{0BE3668A-2757-42C7-B7AA-F9209A0B3066}" destId="{6CE591C8-9AFB-9140-B054-C745D4C5D3DD}" srcOrd="0" destOrd="0" presId="urn:microsoft.com/office/officeart/2005/8/layout/vList2"/>
    <dgm:cxn modelId="{B06043B7-7AF8-AD49-AC26-B43655E21A66}" type="presOf" srcId="{0A2F4343-2886-46ED-B4A1-7FA18F710F61}" destId="{C054FF63-21E0-174C-B7EC-FCF02215F2F7}" srcOrd="0" destOrd="0" presId="urn:microsoft.com/office/officeart/2005/8/layout/vList2"/>
    <dgm:cxn modelId="{9D1228CA-0BDE-4D2A-8114-AB760199091B}" srcId="{885FB115-A2A7-4F7C-BC16-2B83576079D4}" destId="{B3F17106-7C48-4145-97CB-1E23304AEA61}" srcOrd="1" destOrd="0" parTransId="{7FA392ED-BD32-4DFF-A4DD-609D9EC9B042}" sibTransId="{C41CED80-0011-422B-A5B8-0E04445C11F2}"/>
    <dgm:cxn modelId="{0DD08E9E-0281-034E-8BF2-D6E91C13C197}" type="presParOf" srcId="{0722D183-A148-804F-8845-FB329B07642D}" destId="{C054FF63-21E0-174C-B7EC-FCF02215F2F7}" srcOrd="0" destOrd="0" presId="urn:microsoft.com/office/officeart/2005/8/layout/vList2"/>
    <dgm:cxn modelId="{6D1F20FB-6264-D343-BF81-BA6E7F1A6E23}" type="presParOf" srcId="{0722D183-A148-804F-8845-FB329B07642D}" destId="{EFFF793E-22BE-D84A-A99A-617FAF50CA22}" srcOrd="1" destOrd="0" presId="urn:microsoft.com/office/officeart/2005/8/layout/vList2"/>
    <dgm:cxn modelId="{E00F277C-0671-3D41-B0A7-FA4DDC8C7462}" type="presParOf" srcId="{0722D183-A148-804F-8845-FB329B07642D}" destId="{ADDE6386-15B0-8743-A70B-568A725E34A3}" srcOrd="2" destOrd="0" presId="urn:microsoft.com/office/officeart/2005/8/layout/vList2"/>
    <dgm:cxn modelId="{7BEE5053-44E0-2C44-A706-A8CEC636A940}" type="presParOf" srcId="{0722D183-A148-804F-8845-FB329B07642D}" destId="{D77B2A31-9EB9-D746-A1A0-FEC40A293796}" srcOrd="3" destOrd="0" presId="urn:microsoft.com/office/officeart/2005/8/layout/vList2"/>
    <dgm:cxn modelId="{D588C0D6-DA46-CB4B-B6D3-098DF9027AFB}" type="presParOf" srcId="{0722D183-A148-804F-8845-FB329B07642D}" destId="{6CE591C8-9AFB-9140-B054-C745D4C5D3DD}"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54FF63-21E0-174C-B7EC-FCF02215F2F7}">
      <dsp:nvSpPr>
        <dsp:cNvPr id="0" name=""/>
        <dsp:cNvSpPr/>
      </dsp:nvSpPr>
      <dsp:spPr>
        <a:xfrm>
          <a:off x="0" y="0"/>
          <a:ext cx="5811128" cy="908692"/>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Overview</a:t>
          </a:r>
        </a:p>
      </dsp:txBody>
      <dsp:txXfrm>
        <a:off x="44359" y="44359"/>
        <a:ext cx="5722410" cy="819974"/>
      </dsp:txXfrm>
    </dsp:sp>
    <dsp:sp modelId="{ADDE6386-15B0-8743-A70B-568A725E34A3}">
      <dsp:nvSpPr>
        <dsp:cNvPr id="0" name=""/>
        <dsp:cNvSpPr/>
      </dsp:nvSpPr>
      <dsp:spPr>
        <a:xfrm>
          <a:off x="0" y="1152333"/>
          <a:ext cx="5811128" cy="2014099"/>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i="1" kern="1200" dirty="0"/>
            <a:t>- This app is use for every person, family or company with a lot of benefits, they can choose chefs they like the service they want to be served at home or somewhere at the company. And they don’t need to go outside or go to the restaurant to get contact with master chef. This app can make your life become convenient. </a:t>
          </a:r>
          <a:endParaRPr lang="en-US" sz="1800" kern="1200" dirty="0"/>
        </a:p>
      </dsp:txBody>
      <dsp:txXfrm>
        <a:off x="98320" y="1250653"/>
        <a:ext cx="5614488" cy="1817459"/>
      </dsp:txXfrm>
    </dsp:sp>
    <dsp:sp modelId="{6CE591C8-9AFB-9140-B054-C745D4C5D3DD}">
      <dsp:nvSpPr>
        <dsp:cNvPr id="0" name=""/>
        <dsp:cNvSpPr/>
      </dsp:nvSpPr>
      <dsp:spPr>
        <a:xfrm>
          <a:off x="0" y="3434919"/>
          <a:ext cx="5811128" cy="1834852"/>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i="1" kern="1200" dirty="0"/>
            <a:t>- With this app chefs can get a second job when they have free time and for all  students with drink and food is their major subjects. They can get job, experience and money for pay fee.</a:t>
          </a:r>
          <a:endParaRPr lang="en-US" sz="1800" kern="1200" dirty="0"/>
        </a:p>
      </dsp:txBody>
      <dsp:txXfrm>
        <a:off x="89570" y="3524489"/>
        <a:ext cx="5631988" cy="165571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tiff>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C20BB3-3CCB-4FE5-991B-82F6BCB48AF3}" type="datetimeFigureOut">
              <a:rPr lang="en-US" smtClean="0"/>
              <a:t>6/2/21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746DE6-3336-457D-A091-FA20AC1C536E}" type="slidenum">
              <a:rPr lang="en-US" smtClean="0"/>
              <a:t>‹#›</a:t>
            </a:fld>
            <a:endParaRPr lang="en-US"/>
          </a:p>
        </p:txBody>
      </p:sp>
    </p:spTree>
    <p:extLst>
      <p:ext uri="{BB962C8B-B14F-4D97-AF65-F5344CB8AC3E}">
        <p14:creationId xmlns:p14="http://schemas.microsoft.com/office/powerpoint/2010/main" val="1065692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391AB-F383-4237-A071-AD1C6E9246D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F6636DA-4FDE-4B32-8CCE-37EFA3E757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0F87932-8FF0-4DF1-A776-9A3CE37618A7}"/>
              </a:ext>
            </a:extLst>
          </p:cNvPr>
          <p:cNvSpPr>
            <a:spLocks noGrp="1"/>
          </p:cNvSpPr>
          <p:nvPr>
            <p:ph type="dt" sz="half" idx="10"/>
          </p:nvPr>
        </p:nvSpPr>
        <p:spPr/>
        <p:txBody>
          <a:bodyPr/>
          <a:lstStyle/>
          <a:p>
            <a:fld id="{5D6495F3-B757-4FAF-98AA-EDA7D1485485}" type="datetimeFigureOut">
              <a:rPr lang="en-US" smtClean="0"/>
              <a:t>6/2/21</a:t>
            </a:fld>
            <a:endParaRPr lang="en-US"/>
          </a:p>
        </p:txBody>
      </p:sp>
      <p:sp>
        <p:nvSpPr>
          <p:cNvPr id="5" name="Footer Placeholder 4">
            <a:extLst>
              <a:ext uri="{FF2B5EF4-FFF2-40B4-BE49-F238E27FC236}">
                <a16:creationId xmlns:a16="http://schemas.microsoft.com/office/drawing/2014/main" id="{5F38FAB8-C9F1-4DBB-B355-D8DEE37065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4490E3-D8E8-4766-9104-14009BF5636F}"/>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34569019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B8678-553E-4A5B-8CFE-5DB358BDF35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43AF303-1F73-4575-83E6-561589F1632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36EC56-7DCF-400D-A871-C26291EB10AD}"/>
              </a:ext>
            </a:extLst>
          </p:cNvPr>
          <p:cNvSpPr>
            <a:spLocks noGrp="1"/>
          </p:cNvSpPr>
          <p:nvPr>
            <p:ph type="dt" sz="half" idx="10"/>
          </p:nvPr>
        </p:nvSpPr>
        <p:spPr/>
        <p:txBody>
          <a:bodyPr/>
          <a:lstStyle/>
          <a:p>
            <a:fld id="{5D6495F3-B757-4FAF-98AA-EDA7D1485485}" type="datetimeFigureOut">
              <a:rPr lang="en-US" smtClean="0"/>
              <a:t>6/2/21</a:t>
            </a:fld>
            <a:endParaRPr lang="en-US"/>
          </a:p>
        </p:txBody>
      </p:sp>
      <p:sp>
        <p:nvSpPr>
          <p:cNvPr id="5" name="Footer Placeholder 4">
            <a:extLst>
              <a:ext uri="{FF2B5EF4-FFF2-40B4-BE49-F238E27FC236}">
                <a16:creationId xmlns:a16="http://schemas.microsoft.com/office/drawing/2014/main" id="{17FFAC5B-7C77-4F8C-ADB0-8D208A2EB3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2F48AF-AB8F-4DD2-BC77-7E2F42AD3B87}"/>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31873178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20ED820-BFE6-41B5-8064-984037A999A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CA27FEA-5359-474A-B4F8-FF510DD7489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4DD33D-563C-4B8C-B8C1-625FF5C5B85D}"/>
              </a:ext>
            </a:extLst>
          </p:cNvPr>
          <p:cNvSpPr>
            <a:spLocks noGrp="1"/>
          </p:cNvSpPr>
          <p:nvPr>
            <p:ph type="dt" sz="half" idx="10"/>
          </p:nvPr>
        </p:nvSpPr>
        <p:spPr/>
        <p:txBody>
          <a:bodyPr/>
          <a:lstStyle/>
          <a:p>
            <a:fld id="{5D6495F3-B757-4FAF-98AA-EDA7D1485485}" type="datetimeFigureOut">
              <a:rPr lang="en-US" smtClean="0"/>
              <a:t>6/2/21</a:t>
            </a:fld>
            <a:endParaRPr lang="en-US"/>
          </a:p>
        </p:txBody>
      </p:sp>
      <p:sp>
        <p:nvSpPr>
          <p:cNvPr id="5" name="Footer Placeholder 4">
            <a:extLst>
              <a:ext uri="{FF2B5EF4-FFF2-40B4-BE49-F238E27FC236}">
                <a16:creationId xmlns:a16="http://schemas.microsoft.com/office/drawing/2014/main" id="{40471877-89FD-46BE-832F-C5660A5567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6E675F-CC4D-48CF-90C8-53829EE08B8C}"/>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24546216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BC967-18DB-4664-9B4D-06177FB946B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ADF7174-64B4-4D8F-BF44-3DD1F66CAD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CD83D3-86C4-482F-A2DC-B4C55DBF3F7A}"/>
              </a:ext>
            </a:extLst>
          </p:cNvPr>
          <p:cNvSpPr>
            <a:spLocks noGrp="1"/>
          </p:cNvSpPr>
          <p:nvPr>
            <p:ph type="dt" sz="half" idx="10"/>
          </p:nvPr>
        </p:nvSpPr>
        <p:spPr/>
        <p:txBody>
          <a:bodyPr/>
          <a:lstStyle/>
          <a:p>
            <a:fld id="{5D6495F3-B757-4FAF-98AA-EDA7D1485485}" type="datetimeFigureOut">
              <a:rPr lang="en-US" smtClean="0"/>
              <a:t>6/2/21</a:t>
            </a:fld>
            <a:endParaRPr lang="en-US"/>
          </a:p>
        </p:txBody>
      </p:sp>
      <p:sp>
        <p:nvSpPr>
          <p:cNvPr id="5" name="Footer Placeholder 4">
            <a:extLst>
              <a:ext uri="{FF2B5EF4-FFF2-40B4-BE49-F238E27FC236}">
                <a16:creationId xmlns:a16="http://schemas.microsoft.com/office/drawing/2014/main" id="{DCF05BE2-6C23-4CB4-A63E-457E635BF2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097965-24FE-4C07-BE16-69AE439950EF}"/>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1275768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3394D-04EF-440C-B08B-114464B315C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BEBE3F6-F021-4D6B-8B0D-EF74D7461F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196233C-6806-4593-91C0-CF4ECD84A601}"/>
              </a:ext>
            </a:extLst>
          </p:cNvPr>
          <p:cNvSpPr>
            <a:spLocks noGrp="1"/>
          </p:cNvSpPr>
          <p:nvPr>
            <p:ph type="dt" sz="half" idx="10"/>
          </p:nvPr>
        </p:nvSpPr>
        <p:spPr/>
        <p:txBody>
          <a:bodyPr/>
          <a:lstStyle/>
          <a:p>
            <a:fld id="{5D6495F3-B757-4FAF-98AA-EDA7D1485485}" type="datetimeFigureOut">
              <a:rPr lang="en-US" smtClean="0"/>
              <a:t>6/2/21</a:t>
            </a:fld>
            <a:endParaRPr lang="en-US"/>
          </a:p>
        </p:txBody>
      </p:sp>
      <p:sp>
        <p:nvSpPr>
          <p:cNvPr id="5" name="Footer Placeholder 4">
            <a:extLst>
              <a:ext uri="{FF2B5EF4-FFF2-40B4-BE49-F238E27FC236}">
                <a16:creationId xmlns:a16="http://schemas.microsoft.com/office/drawing/2014/main" id="{963A761E-2D3A-4397-A82C-2F3B981DE0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297E71-B59F-4260-B01B-2B7CEB0896BD}"/>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16393263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4DFCB-DD40-4637-9CAB-2BAF24231C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94065F-4B44-4622-98EE-166F936489F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7AF1249-B890-4466-9E24-84A24907008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0FA9B4-D282-452F-B78A-FF5873ACF45A}"/>
              </a:ext>
            </a:extLst>
          </p:cNvPr>
          <p:cNvSpPr>
            <a:spLocks noGrp="1"/>
          </p:cNvSpPr>
          <p:nvPr>
            <p:ph type="dt" sz="half" idx="10"/>
          </p:nvPr>
        </p:nvSpPr>
        <p:spPr/>
        <p:txBody>
          <a:bodyPr/>
          <a:lstStyle/>
          <a:p>
            <a:fld id="{5D6495F3-B757-4FAF-98AA-EDA7D1485485}" type="datetimeFigureOut">
              <a:rPr lang="en-US" smtClean="0"/>
              <a:t>6/2/21</a:t>
            </a:fld>
            <a:endParaRPr lang="en-US"/>
          </a:p>
        </p:txBody>
      </p:sp>
      <p:sp>
        <p:nvSpPr>
          <p:cNvPr id="6" name="Footer Placeholder 5">
            <a:extLst>
              <a:ext uri="{FF2B5EF4-FFF2-40B4-BE49-F238E27FC236}">
                <a16:creationId xmlns:a16="http://schemas.microsoft.com/office/drawing/2014/main" id="{6E9B0F13-A139-4B66-9544-16480800F6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8791D0-EC30-4D8C-8764-475D8DB34F19}"/>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1081502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3AA7D-15D2-4D5F-B1C4-501073416DE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5E80A0E-25B9-4E8E-8B0D-201E1C5640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189B111-0CA0-47CD-9F0B-DBCBA3AE3C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F0E02D-3176-4B85-ACB6-721F2682742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C7D9317-BBE1-4F36-82FE-E348F6F18A9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837DDCB-69F8-49FA-A111-C8AB271389E7}"/>
              </a:ext>
            </a:extLst>
          </p:cNvPr>
          <p:cNvSpPr>
            <a:spLocks noGrp="1"/>
          </p:cNvSpPr>
          <p:nvPr>
            <p:ph type="dt" sz="half" idx="10"/>
          </p:nvPr>
        </p:nvSpPr>
        <p:spPr/>
        <p:txBody>
          <a:bodyPr/>
          <a:lstStyle/>
          <a:p>
            <a:fld id="{5D6495F3-B757-4FAF-98AA-EDA7D1485485}" type="datetimeFigureOut">
              <a:rPr lang="en-US" smtClean="0"/>
              <a:t>6/2/21</a:t>
            </a:fld>
            <a:endParaRPr lang="en-US"/>
          </a:p>
        </p:txBody>
      </p:sp>
      <p:sp>
        <p:nvSpPr>
          <p:cNvPr id="8" name="Footer Placeholder 7">
            <a:extLst>
              <a:ext uri="{FF2B5EF4-FFF2-40B4-BE49-F238E27FC236}">
                <a16:creationId xmlns:a16="http://schemas.microsoft.com/office/drawing/2014/main" id="{4A18B0CD-1F68-412E-9232-F267114CA7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9B21FC-12CC-472D-BC38-EF413158CC5D}"/>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18941432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F51AB-8384-4E67-914C-B39484AD233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0909660-3861-4545-BF68-9ED039B5D0F0}"/>
              </a:ext>
            </a:extLst>
          </p:cNvPr>
          <p:cNvSpPr>
            <a:spLocks noGrp="1"/>
          </p:cNvSpPr>
          <p:nvPr>
            <p:ph type="dt" sz="half" idx="10"/>
          </p:nvPr>
        </p:nvSpPr>
        <p:spPr/>
        <p:txBody>
          <a:bodyPr/>
          <a:lstStyle/>
          <a:p>
            <a:fld id="{5D6495F3-B757-4FAF-98AA-EDA7D1485485}" type="datetimeFigureOut">
              <a:rPr lang="en-US" smtClean="0"/>
              <a:t>6/2/21</a:t>
            </a:fld>
            <a:endParaRPr lang="en-US"/>
          </a:p>
        </p:txBody>
      </p:sp>
      <p:sp>
        <p:nvSpPr>
          <p:cNvPr id="4" name="Footer Placeholder 3">
            <a:extLst>
              <a:ext uri="{FF2B5EF4-FFF2-40B4-BE49-F238E27FC236}">
                <a16:creationId xmlns:a16="http://schemas.microsoft.com/office/drawing/2014/main" id="{FDDD5392-AC3A-4EAF-ADE6-B6CF4B50ACA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5679880-BF48-4F4D-B8B3-4E99FC415FF9}"/>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1351489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7F98E25-CF37-4F73-9E22-210238167867}"/>
              </a:ext>
            </a:extLst>
          </p:cNvPr>
          <p:cNvSpPr>
            <a:spLocks noGrp="1"/>
          </p:cNvSpPr>
          <p:nvPr>
            <p:ph type="dt" sz="half" idx="10"/>
          </p:nvPr>
        </p:nvSpPr>
        <p:spPr/>
        <p:txBody>
          <a:bodyPr/>
          <a:lstStyle/>
          <a:p>
            <a:fld id="{5D6495F3-B757-4FAF-98AA-EDA7D1485485}" type="datetimeFigureOut">
              <a:rPr lang="en-US" smtClean="0"/>
              <a:t>6/2/21</a:t>
            </a:fld>
            <a:endParaRPr lang="en-US"/>
          </a:p>
        </p:txBody>
      </p:sp>
      <p:sp>
        <p:nvSpPr>
          <p:cNvPr id="3" name="Footer Placeholder 2">
            <a:extLst>
              <a:ext uri="{FF2B5EF4-FFF2-40B4-BE49-F238E27FC236}">
                <a16:creationId xmlns:a16="http://schemas.microsoft.com/office/drawing/2014/main" id="{89D7A0E1-38AB-4FDA-8EC1-2D7617909C1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8A8E424-5A91-4557-9ADF-4A9422A0690D}"/>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4978027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BB935-0427-44CC-A384-333EAD8317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CB9DCF6-55CF-43EE-B135-BFC4B4D403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337538E-A112-4E8F-A445-1A06B0C353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30D413-9505-4ED8-BFF1-5141BE9EE3C4}"/>
              </a:ext>
            </a:extLst>
          </p:cNvPr>
          <p:cNvSpPr>
            <a:spLocks noGrp="1"/>
          </p:cNvSpPr>
          <p:nvPr>
            <p:ph type="dt" sz="half" idx="10"/>
          </p:nvPr>
        </p:nvSpPr>
        <p:spPr/>
        <p:txBody>
          <a:bodyPr/>
          <a:lstStyle/>
          <a:p>
            <a:fld id="{5D6495F3-B757-4FAF-98AA-EDA7D1485485}" type="datetimeFigureOut">
              <a:rPr lang="en-US" smtClean="0"/>
              <a:t>6/2/21</a:t>
            </a:fld>
            <a:endParaRPr lang="en-US"/>
          </a:p>
        </p:txBody>
      </p:sp>
      <p:sp>
        <p:nvSpPr>
          <p:cNvPr id="6" name="Footer Placeholder 5">
            <a:extLst>
              <a:ext uri="{FF2B5EF4-FFF2-40B4-BE49-F238E27FC236}">
                <a16:creationId xmlns:a16="http://schemas.microsoft.com/office/drawing/2014/main" id="{F60815B0-4528-4FA2-8472-8F19C0F165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C9FCEF-4406-4552-BFE4-6DA3761357F2}"/>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37540635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CE22C-69D4-49EC-8858-787B3C67B0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46A4341-3C0B-4025-AE17-8F0F8FABF5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EF5FF01-E0B6-419C-ABCC-70844E4EAC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501218-FFD7-4F25-B220-F5DE5F70693C}"/>
              </a:ext>
            </a:extLst>
          </p:cNvPr>
          <p:cNvSpPr>
            <a:spLocks noGrp="1"/>
          </p:cNvSpPr>
          <p:nvPr>
            <p:ph type="dt" sz="half" idx="10"/>
          </p:nvPr>
        </p:nvSpPr>
        <p:spPr/>
        <p:txBody>
          <a:bodyPr/>
          <a:lstStyle/>
          <a:p>
            <a:fld id="{5D6495F3-B757-4FAF-98AA-EDA7D1485485}" type="datetimeFigureOut">
              <a:rPr lang="en-US" smtClean="0"/>
              <a:t>6/2/21</a:t>
            </a:fld>
            <a:endParaRPr lang="en-US"/>
          </a:p>
        </p:txBody>
      </p:sp>
      <p:sp>
        <p:nvSpPr>
          <p:cNvPr id="6" name="Footer Placeholder 5">
            <a:extLst>
              <a:ext uri="{FF2B5EF4-FFF2-40B4-BE49-F238E27FC236}">
                <a16:creationId xmlns:a16="http://schemas.microsoft.com/office/drawing/2014/main" id="{9687CBFB-34A6-49D8-A1D2-45DF38876E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2726A4-D33A-486A-B120-648AF3D8BA76}"/>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2644743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07C8C3-4165-4353-ABF2-492454AF91E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89AA46A-3C66-4E4A-9907-225E50ABB7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7F8214-A11A-4309-9D51-44F35987D1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6495F3-B757-4FAF-98AA-EDA7D1485485}" type="datetimeFigureOut">
              <a:rPr lang="en-US" smtClean="0"/>
              <a:t>6/2/21</a:t>
            </a:fld>
            <a:endParaRPr lang="en-US"/>
          </a:p>
        </p:txBody>
      </p:sp>
      <p:sp>
        <p:nvSpPr>
          <p:cNvPr id="5" name="Footer Placeholder 4">
            <a:extLst>
              <a:ext uri="{FF2B5EF4-FFF2-40B4-BE49-F238E27FC236}">
                <a16:creationId xmlns:a16="http://schemas.microsoft.com/office/drawing/2014/main" id="{D6A334EB-8260-4F13-9553-5A8593D9DC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0C1EF96-E028-4E68-864E-9B77CF9F25E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1939C1-24D7-49E9-A58A-7960365209F5}" type="slidenum">
              <a:rPr lang="en-US" smtClean="0"/>
              <a:t>‹#›</a:t>
            </a:fld>
            <a:endParaRPr lang="en-US"/>
          </a:p>
        </p:txBody>
      </p:sp>
    </p:spTree>
    <p:extLst>
      <p:ext uri="{BB962C8B-B14F-4D97-AF65-F5344CB8AC3E}">
        <p14:creationId xmlns:p14="http://schemas.microsoft.com/office/powerpoint/2010/main" val="2850199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8" name="Rectangle 137">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0080" y="325369"/>
            <a:ext cx="4368602" cy="1956841"/>
          </a:xfrm>
        </p:spPr>
        <p:txBody>
          <a:bodyPr vert="horz" lIns="91440" tIns="45720" rIns="91440" bIns="45720" rtlCol="0" anchor="b">
            <a:normAutofit/>
          </a:bodyPr>
          <a:lstStyle/>
          <a:p>
            <a:r>
              <a:rPr lang="en-US" sz="5400" dirty="0"/>
              <a:t>Chef For Everyone (CFE)</a:t>
            </a:r>
          </a:p>
        </p:txBody>
      </p:sp>
      <p:sp>
        <p:nvSpPr>
          <p:cNvPr id="140"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9" name="Content Placeholder 1029">
            <a:extLst>
              <a:ext uri="{FF2B5EF4-FFF2-40B4-BE49-F238E27FC236}">
                <a16:creationId xmlns:a16="http://schemas.microsoft.com/office/drawing/2014/main" id="{43F459C5-06F5-4401-9F56-DBB6E195655A}"/>
              </a:ext>
            </a:extLst>
          </p:cNvPr>
          <p:cNvSpPr>
            <a:spLocks noGrp="1"/>
          </p:cNvSpPr>
          <p:nvPr>
            <p:ph idx="1"/>
          </p:nvPr>
        </p:nvSpPr>
        <p:spPr>
          <a:xfrm>
            <a:off x="640080" y="2872899"/>
            <a:ext cx="4243589" cy="3320668"/>
          </a:xfrm>
        </p:spPr>
        <p:txBody>
          <a:bodyPr>
            <a:normAutofit/>
          </a:bodyPr>
          <a:lstStyle/>
          <a:p>
            <a:r>
              <a:rPr lang="en-US" sz="2200" dirty="0"/>
              <a:t>Group 4:</a:t>
            </a:r>
          </a:p>
          <a:p>
            <a:pPr lvl="1"/>
            <a:r>
              <a:rPr lang="en-US" sz="2200" dirty="0" err="1"/>
              <a:t>Nguyễn</a:t>
            </a:r>
            <a:r>
              <a:rPr lang="en-US" sz="2200" dirty="0"/>
              <a:t> Thanh </a:t>
            </a:r>
            <a:r>
              <a:rPr lang="en-US" sz="2200" dirty="0" err="1"/>
              <a:t>Tân</a:t>
            </a:r>
            <a:endParaRPr lang="en-US" sz="2200" dirty="0"/>
          </a:p>
          <a:p>
            <a:pPr lvl="1"/>
            <a:r>
              <a:rPr lang="en-US" sz="2200" dirty="0" err="1"/>
              <a:t>Nguyễn</a:t>
            </a:r>
            <a:r>
              <a:rPr lang="en-US" sz="2200" dirty="0"/>
              <a:t> Phan </a:t>
            </a:r>
            <a:r>
              <a:rPr lang="en-US" sz="2200" dirty="0" err="1"/>
              <a:t>Khôi</a:t>
            </a:r>
            <a:r>
              <a:rPr lang="en-US" sz="2200" dirty="0"/>
              <a:t> </a:t>
            </a:r>
            <a:r>
              <a:rPr lang="en-US" sz="2200" dirty="0" err="1"/>
              <a:t>Nguyên</a:t>
            </a:r>
            <a:endParaRPr lang="en-US" sz="2200" dirty="0"/>
          </a:p>
          <a:p>
            <a:pPr lvl="1"/>
            <a:r>
              <a:rPr lang="en-US" sz="2200" dirty="0" err="1"/>
              <a:t>Nguyễn</a:t>
            </a:r>
            <a:r>
              <a:rPr lang="en-US" sz="2200" dirty="0"/>
              <a:t> </a:t>
            </a:r>
            <a:r>
              <a:rPr lang="en-US" sz="2200" dirty="0" err="1"/>
              <a:t>Tấn</a:t>
            </a:r>
            <a:r>
              <a:rPr lang="en-US" sz="2200" dirty="0"/>
              <a:t> Sang (K14)</a:t>
            </a:r>
          </a:p>
          <a:p>
            <a:pPr lvl="1"/>
            <a:r>
              <a:rPr lang="en-US" sz="2200" dirty="0" err="1"/>
              <a:t>Nguyễn</a:t>
            </a:r>
            <a:r>
              <a:rPr lang="en-US" sz="2200" dirty="0"/>
              <a:t> </a:t>
            </a:r>
            <a:r>
              <a:rPr lang="en-US" sz="2200" dirty="0" err="1"/>
              <a:t>Tấn</a:t>
            </a:r>
            <a:r>
              <a:rPr lang="en-US" sz="2200" dirty="0"/>
              <a:t> Sang (K13)</a:t>
            </a:r>
          </a:p>
        </p:txBody>
      </p:sp>
      <p:pic>
        <p:nvPicPr>
          <p:cNvPr id="1026" name="Picture 2">
            <a:extLst>
              <a:ext uri="{FF2B5EF4-FFF2-40B4-BE49-F238E27FC236}">
                <a16:creationId xmlns:a16="http://schemas.microsoft.com/office/drawing/2014/main" id="{8910E6B5-C8D0-B048-AC30-0D7C565A27D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0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6086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31">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838200" y="673770"/>
            <a:ext cx="3220329" cy="2027227"/>
          </a:xfrm>
        </p:spPr>
        <p:txBody>
          <a:bodyPr vert="horz" lIns="91440" tIns="45720" rIns="91440" bIns="45720" rtlCol="0" anchor="t">
            <a:normAutofit/>
          </a:bodyPr>
          <a:lstStyle/>
          <a:p>
            <a:r>
              <a:rPr lang="en-US" sz="5400" dirty="0">
                <a:solidFill>
                  <a:srgbClr val="FFFFFF"/>
                </a:solidFill>
              </a:rPr>
              <a:t>Why CFE</a:t>
            </a:r>
            <a:endParaRPr lang="en-US" sz="5400" kern="1200" dirty="0">
              <a:solidFill>
                <a:srgbClr val="FFFFFF"/>
              </a:solidFill>
              <a:latin typeface="+mj-lt"/>
              <a:ea typeface="+mj-ea"/>
              <a:cs typeface="+mj-cs"/>
            </a:endParaRPr>
          </a:p>
        </p:txBody>
      </p:sp>
      <p:graphicFrame>
        <p:nvGraphicFramePr>
          <p:cNvPr id="26" name="Content Placeholder 2">
            <a:extLst>
              <a:ext uri="{FF2B5EF4-FFF2-40B4-BE49-F238E27FC236}">
                <a16:creationId xmlns:a16="http://schemas.microsoft.com/office/drawing/2014/main" id="{5354BEA3-E63F-4649-8118-3809213AB94D}"/>
              </a:ext>
            </a:extLst>
          </p:cNvPr>
          <p:cNvGraphicFramePr/>
          <p:nvPr>
            <p:extLst>
              <p:ext uri="{D42A27DB-BD31-4B8C-83A1-F6EECF244321}">
                <p14:modId xmlns:p14="http://schemas.microsoft.com/office/powerpoint/2010/main" val="275027651"/>
              </p:ext>
            </p:extLst>
          </p:nvPr>
        </p:nvGraphicFramePr>
        <p:xfrm>
          <a:off x="5542672" y="541606"/>
          <a:ext cx="5811128" cy="56782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48268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21">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23">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86834" y="1153572"/>
            <a:ext cx="2782080" cy="4461163"/>
          </a:xfrm>
        </p:spPr>
        <p:txBody>
          <a:bodyPr vert="horz" lIns="91440" tIns="45720" rIns="91440" bIns="45720" rtlCol="0" anchor="ctr">
            <a:normAutofit/>
          </a:bodyPr>
          <a:lstStyle/>
          <a:p>
            <a:pPr algn="l"/>
            <a:r>
              <a:rPr lang="en-US" sz="4400" b="1" kern="1200">
                <a:solidFill>
                  <a:srgbClr val="FFFFFF"/>
                </a:solidFill>
                <a:latin typeface="+mj-lt"/>
                <a:ea typeface="+mj-ea"/>
                <a:cs typeface="+mj-cs"/>
              </a:rPr>
              <a:t>Major Features</a:t>
            </a:r>
            <a:r>
              <a:rPr lang="en-US" sz="4400" kern="1200">
                <a:solidFill>
                  <a:srgbClr val="FFFFFF"/>
                </a:solidFill>
                <a:latin typeface="+mj-lt"/>
                <a:ea typeface="+mj-ea"/>
                <a:cs typeface="+mj-cs"/>
              </a:rPr>
              <a:t> </a:t>
            </a:r>
            <a:endParaRPr lang="en-US" sz="4400" kern="1200" dirty="0">
              <a:solidFill>
                <a:srgbClr val="FFFFFF"/>
              </a:solidFill>
              <a:latin typeface="+mj-lt"/>
              <a:ea typeface="+mj-ea"/>
              <a:cs typeface="+mj-cs"/>
            </a:endParaRPr>
          </a:p>
        </p:txBody>
      </p:sp>
      <p:sp>
        <p:nvSpPr>
          <p:cNvPr id="46" name="Arc 25">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type="subTitle" idx="1"/>
          </p:nvPr>
        </p:nvSpPr>
        <p:spPr>
          <a:xfrm>
            <a:off x="4447308" y="591344"/>
            <a:ext cx="6906491" cy="5585619"/>
          </a:xfrm>
        </p:spPr>
        <p:txBody>
          <a:bodyPr vert="horz" lIns="91440" tIns="45720" rIns="91440" bIns="45720" rtlCol="0" anchor="ctr">
            <a:normAutofit/>
          </a:bodyPr>
          <a:lstStyle/>
          <a:p>
            <a:pPr marL="457200" indent="-342900" algn="l">
              <a:buClr>
                <a:schemeClr val="accent2"/>
              </a:buClr>
              <a:buFont typeface="Wingdings" pitchFamily="2" charset="2"/>
              <a:buChar char="Ø"/>
            </a:pPr>
            <a:r>
              <a:rPr lang="en-US" dirty="0"/>
              <a:t>Book chef from the CFE menu to be picked up or home service.</a:t>
            </a:r>
          </a:p>
          <a:p>
            <a:pPr marL="457200" indent="-342900" algn="l">
              <a:buClr>
                <a:schemeClr val="accent2"/>
              </a:buClr>
              <a:buFont typeface="Wingdings" pitchFamily="2" charset="2"/>
              <a:buChar char="Ø"/>
            </a:pPr>
            <a:r>
              <a:rPr lang="en-US" dirty="0"/>
              <a:t>Create, view, modify, and cancel booking for standing or recurring chef service orders.</a:t>
            </a:r>
          </a:p>
          <a:p>
            <a:pPr marL="457200" indent="-342900" algn="l">
              <a:buClr>
                <a:schemeClr val="accent2"/>
              </a:buClr>
              <a:buFont typeface="Wingdings" pitchFamily="2" charset="2"/>
              <a:buChar char="Ø"/>
            </a:pPr>
            <a:r>
              <a:rPr lang="en-US" dirty="0"/>
              <a:t>Create, view, modify, delete, and archive chef’s menus.</a:t>
            </a:r>
          </a:p>
          <a:p>
            <a:pPr marL="457200" indent="-342900" algn="l">
              <a:buClr>
                <a:schemeClr val="accent2"/>
              </a:buClr>
              <a:buFont typeface="Wingdings" pitchFamily="2" charset="2"/>
              <a:buChar char="Ø"/>
            </a:pPr>
            <a:r>
              <a:rPr lang="en-US" dirty="0"/>
              <a:t>View ingredient lists and nutritional information for chef’s menu items. </a:t>
            </a:r>
          </a:p>
          <a:p>
            <a:pPr marL="457200" indent="-342900" algn="l">
              <a:buClr>
                <a:schemeClr val="accent2"/>
              </a:buClr>
              <a:buFont typeface="Wingdings" pitchFamily="2" charset="2"/>
              <a:buChar char="Ø"/>
            </a:pPr>
            <a:r>
              <a:rPr lang="en-US" dirty="0"/>
              <a:t>Provide system access through corporate intranet, smartphone, tablet, and outside Internet access by authorized employees.  </a:t>
            </a:r>
          </a:p>
          <a:p>
            <a:pPr indent="-228600" algn="l">
              <a:buFont typeface="Arial" panose="020B0604020202020204" pitchFamily="34" charset="0"/>
              <a:buChar char="•"/>
            </a:pPr>
            <a:endParaRPr lang="en-US" dirty="0"/>
          </a:p>
        </p:txBody>
      </p:sp>
    </p:spTree>
    <p:extLst>
      <p:ext uri="{BB962C8B-B14F-4D97-AF65-F5344CB8AC3E}">
        <p14:creationId xmlns:p14="http://schemas.microsoft.com/office/powerpoint/2010/main" val="22536142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38881" y="417576"/>
            <a:ext cx="10909640" cy="766107"/>
          </a:xfrm>
        </p:spPr>
        <p:txBody>
          <a:bodyPr vert="horz" lIns="91440" tIns="45720" rIns="91440" bIns="45720" rtlCol="0" anchor="ctr">
            <a:normAutofit/>
          </a:bodyPr>
          <a:lstStyle/>
          <a:p>
            <a:pPr algn="ctr"/>
            <a:r>
              <a:rPr lang="en-US" sz="4600" kern="1200" dirty="0">
                <a:solidFill>
                  <a:schemeClr val="tx1"/>
                </a:solidFill>
                <a:latin typeface="+mj-lt"/>
                <a:ea typeface="+mj-ea"/>
                <a:cs typeface="+mj-cs"/>
              </a:rPr>
              <a:t>Partial feature tree for the Chef For Everyone. </a:t>
            </a:r>
          </a:p>
        </p:txBody>
      </p:sp>
      <p:sp>
        <p:nvSpPr>
          <p:cNvPr id="36"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Diagram&#10;&#10;Description automatically generated">
            <a:extLst>
              <a:ext uri="{FF2B5EF4-FFF2-40B4-BE49-F238E27FC236}">
                <a16:creationId xmlns:a16="http://schemas.microsoft.com/office/drawing/2014/main" id="{38D2B3BE-F286-7D4D-AB23-A28E962D6F1C}"/>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809911" y="1992397"/>
            <a:ext cx="8572178" cy="4622198"/>
          </a:xfrm>
          <a:prstGeom prst="rect">
            <a:avLst/>
          </a:prstGeom>
        </p:spPr>
      </p:pic>
    </p:spTree>
    <p:extLst>
      <p:ext uri="{BB962C8B-B14F-4D97-AF65-F5344CB8AC3E}">
        <p14:creationId xmlns:p14="http://schemas.microsoft.com/office/powerpoint/2010/main" val="29384586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CDAAA35-1A15-A345-AC4A-4319310C7DCD}"/>
              </a:ext>
            </a:extLst>
          </p:cNvPr>
          <p:cNvSpPr>
            <a:spLocks noGrp="1"/>
          </p:cNvSpPr>
          <p:nvPr>
            <p:ph type="title"/>
          </p:nvPr>
        </p:nvSpPr>
        <p:spPr>
          <a:xfrm>
            <a:off x="643467" y="321735"/>
            <a:ext cx="10905066" cy="412208"/>
          </a:xfrm>
          <a:prstGeom prst="ellipse">
            <a:avLst/>
          </a:prstGeom>
        </p:spPr>
        <p:txBody>
          <a:bodyPr vert="horz" lIns="91440" tIns="45720" rIns="91440" bIns="45720" rtlCol="0">
            <a:normAutofit fontScale="90000"/>
          </a:bodyPr>
          <a:lstStyle/>
          <a:p>
            <a:r>
              <a:rPr lang="en-US" sz="3600" kern="1200" dirty="0">
                <a:latin typeface="+mj-lt"/>
                <a:ea typeface="+mj-ea"/>
                <a:cs typeface="+mj-cs"/>
              </a:rPr>
              <a:t>Use cases</a:t>
            </a:r>
          </a:p>
        </p:txBody>
      </p:sp>
      <p:grpSp>
        <p:nvGrpSpPr>
          <p:cNvPr id="23" name="Group 2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4" name="Isosceles Triangle 2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Content Placeholder 3">
            <a:extLst>
              <a:ext uri="{FF2B5EF4-FFF2-40B4-BE49-F238E27FC236}">
                <a16:creationId xmlns:a16="http://schemas.microsoft.com/office/drawing/2014/main" id="{694B6E1A-C809-6940-A523-02A1EAA79DB8}"/>
              </a:ext>
            </a:extLst>
          </p:cNvPr>
          <p:cNvPicPr>
            <a:picLocks noChangeAspect="1"/>
          </p:cNvPicPr>
          <p:nvPr/>
        </p:nvPicPr>
        <p:blipFill>
          <a:blip r:embed="rId2"/>
          <a:stretch>
            <a:fillRect/>
          </a:stretch>
        </p:blipFill>
        <p:spPr>
          <a:xfrm>
            <a:off x="856343" y="822042"/>
            <a:ext cx="10555089" cy="6035958"/>
          </a:xfrm>
          <a:prstGeom prst="rect">
            <a:avLst/>
          </a:prstGeom>
        </p:spPr>
      </p:pic>
      <p:grpSp>
        <p:nvGrpSpPr>
          <p:cNvPr id="27" name="Group 2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28" name="Rectangle 2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4177111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 name="Picture 29" descr="Spinning turntable and bokeh">
            <a:extLst>
              <a:ext uri="{FF2B5EF4-FFF2-40B4-BE49-F238E27FC236}">
                <a16:creationId xmlns:a16="http://schemas.microsoft.com/office/drawing/2014/main" id="{E4AC415E-6AAC-4440-AFA6-79F83A7AEF0F}"/>
              </a:ext>
            </a:extLst>
          </p:cNvPr>
          <p:cNvPicPr>
            <a:picLocks noChangeAspect="1"/>
          </p:cNvPicPr>
          <p:nvPr/>
        </p:nvPicPr>
        <p:blipFill rotWithShape="1">
          <a:blip r:embed="rId2"/>
          <a:srcRect t="6325" r="1" b="9436"/>
          <a:stretch/>
        </p:blipFill>
        <p:spPr>
          <a:xfrm>
            <a:off x="-4243" y="10"/>
            <a:ext cx="12196243" cy="6857990"/>
          </a:xfrm>
          <a:prstGeom prst="rect">
            <a:avLst/>
          </a:prstGeom>
        </p:spPr>
      </p:pic>
      <p:sp>
        <p:nvSpPr>
          <p:cNvPr id="34" name="Rectangle 33">
            <a:extLst>
              <a:ext uri="{FF2B5EF4-FFF2-40B4-BE49-F238E27FC236}">
                <a16:creationId xmlns:a16="http://schemas.microsoft.com/office/drawing/2014/main" id="{5707F116-8EC0-4822-9067-186AC8C96E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38684" y="1316432"/>
            <a:ext cx="4225136" cy="42251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6" name="Freeform: Shape 35">
            <a:extLst>
              <a:ext uri="{FF2B5EF4-FFF2-40B4-BE49-F238E27FC236}">
                <a16:creationId xmlns:a16="http://schemas.microsoft.com/office/drawing/2014/main" id="{49F1A7E4-819D-4D21-8E8B-32671A9F9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563919" y="753376"/>
            <a:ext cx="5353835" cy="5353835"/>
          </a:xfrm>
          <a:custGeom>
            <a:avLst/>
            <a:gdLst>
              <a:gd name="connsiteX0" fmla="*/ 690507 w 5353835"/>
              <a:gd name="connsiteY0" fmla="*/ 5273742 h 5353835"/>
              <a:gd name="connsiteX1" fmla="*/ 4938299 w 5353835"/>
              <a:gd name="connsiteY1" fmla="*/ 5273742 h 5353835"/>
              <a:gd name="connsiteX2" fmla="*/ 4858206 w 5353835"/>
              <a:gd name="connsiteY2" fmla="*/ 5353835 h 5353835"/>
              <a:gd name="connsiteX3" fmla="*/ 770600 w 5353835"/>
              <a:gd name="connsiteY3" fmla="*/ 5353835 h 5353835"/>
              <a:gd name="connsiteX4" fmla="*/ 433255 w 5353835"/>
              <a:gd name="connsiteY4" fmla="*/ 80093 h 5353835"/>
              <a:gd name="connsiteX5" fmla="*/ 513348 w 5353835"/>
              <a:gd name="connsiteY5" fmla="*/ 0 h 5353835"/>
              <a:gd name="connsiteX6" fmla="*/ 5353835 w 5353835"/>
              <a:gd name="connsiteY6" fmla="*/ 0 h 5353835"/>
              <a:gd name="connsiteX7" fmla="*/ 5353835 w 5353835"/>
              <a:gd name="connsiteY7" fmla="*/ 4858206 h 5353835"/>
              <a:gd name="connsiteX8" fmla="*/ 5273742 w 5353835"/>
              <a:gd name="connsiteY8" fmla="*/ 4938299 h 5353835"/>
              <a:gd name="connsiteX9" fmla="*/ 5273742 w 5353835"/>
              <a:gd name="connsiteY9" fmla="*/ 80093 h 5353835"/>
              <a:gd name="connsiteX10" fmla="*/ 0 w 5353835"/>
              <a:gd name="connsiteY10" fmla="*/ 513348 h 5353835"/>
              <a:gd name="connsiteX11" fmla="*/ 80093 w 5353835"/>
              <a:gd name="connsiteY11" fmla="*/ 433255 h 5353835"/>
              <a:gd name="connsiteX12" fmla="*/ 80093 w 5353835"/>
              <a:gd name="connsiteY12" fmla="*/ 4663328 h 5353835"/>
              <a:gd name="connsiteX13" fmla="*/ 0 w 5353835"/>
              <a:gd name="connsiteY13" fmla="*/ 4583235 h 5353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353835" h="5353835">
                <a:moveTo>
                  <a:pt x="690507" y="5273742"/>
                </a:moveTo>
                <a:lnTo>
                  <a:pt x="4938299" y="5273742"/>
                </a:lnTo>
                <a:lnTo>
                  <a:pt x="4858206" y="5353835"/>
                </a:lnTo>
                <a:lnTo>
                  <a:pt x="770600" y="5353835"/>
                </a:lnTo>
                <a:close/>
                <a:moveTo>
                  <a:pt x="433255" y="80093"/>
                </a:moveTo>
                <a:lnTo>
                  <a:pt x="513348" y="0"/>
                </a:lnTo>
                <a:lnTo>
                  <a:pt x="5353835" y="0"/>
                </a:lnTo>
                <a:lnTo>
                  <a:pt x="5353835" y="4858206"/>
                </a:lnTo>
                <a:lnTo>
                  <a:pt x="5273742" y="4938299"/>
                </a:lnTo>
                <a:lnTo>
                  <a:pt x="5273742" y="80093"/>
                </a:lnTo>
                <a:close/>
                <a:moveTo>
                  <a:pt x="0" y="513348"/>
                </a:moveTo>
                <a:lnTo>
                  <a:pt x="80093" y="433255"/>
                </a:lnTo>
                <a:lnTo>
                  <a:pt x="80093" y="4663328"/>
                </a:lnTo>
                <a:lnTo>
                  <a:pt x="0" y="4583235"/>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2" name="Title 1">
            <a:extLst>
              <a:ext uri="{FF2B5EF4-FFF2-40B4-BE49-F238E27FC236}">
                <a16:creationId xmlns:a16="http://schemas.microsoft.com/office/drawing/2014/main" id="{A3816BA9-8DB2-C649-8130-E43B9C820736}"/>
              </a:ext>
            </a:extLst>
          </p:cNvPr>
          <p:cNvSpPr>
            <a:spLocks noGrp="1"/>
          </p:cNvSpPr>
          <p:nvPr>
            <p:ph type="title"/>
          </p:nvPr>
        </p:nvSpPr>
        <p:spPr>
          <a:xfrm>
            <a:off x="1116701" y="2452526"/>
            <a:ext cx="4248318" cy="1952947"/>
          </a:xfrm>
          <a:noFill/>
        </p:spPr>
        <p:txBody>
          <a:bodyPr vert="horz" lIns="91440" tIns="45720" rIns="91440" bIns="45720" rtlCol="0" anchor="ctr">
            <a:normAutofit/>
          </a:bodyPr>
          <a:lstStyle/>
          <a:p>
            <a:pPr algn="ctr"/>
            <a:r>
              <a:rPr lang="en-US" sz="3600" dirty="0"/>
              <a:t>Thank you for listening !</a:t>
            </a:r>
          </a:p>
        </p:txBody>
      </p:sp>
      <p:sp>
        <p:nvSpPr>
          <p:cNvPr id="38" name="Freeform: Shape 37">
            <a:extLst>
              <a:ext uri="{FF2B5EF4-FFF2-40B4-BE49-F238E27FC236}">
                <a16:creationId xmlns:a16="http://schemas.microsoft.com/office/drawing/2014/main" id="{B1ECBAC9-8FF8-4D44-BD49-6B81C38167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951582" y="-621194"/>
            <a:ext cx="2495927" cy="1767670"/>
          </a:xfrm>
          <a:custGeom>
            <a:avLst/>
            <a:gdLst>
              <a:gd name="connsiteX0" fmla="*/ 0 w 2495927"/>
              <a:gd name="connsiteY0" fmla="*/ 1767670 h 1767670"/>
              <a:gd name="connsiteX1" fmla="*/ 1767670 w 2495927"/>
              <a:gd name="connsiteY1" fmla="*/ 0 h 1767670"/>
              <a:gd name="connsiteX2" fmla="*/ 2495927 w 2495927"/>
              <a:gd name="connsiteY2" fmla="*/ 728256 h 1767670"/>
              <a:gd name="connsiteX3" fmla="*/ 2495927 w 2495927"/>
              <a:gd name="connsiteY3" fmla="*/ 1767670 h 1767670"/>
            </a:gdLst>
            <a:ahLst/>
            <a:cxnLst>
              <a:cxn ang="0">
                <a:pos x="connsiteX0" y="connsiteY0"/>
              </a:cxn>
              <a:cxn ang="0">
                <a:pos x="connsiteX1" y="connsiteY1"/>
              </a:cxn>
              <a:cxn ang="0">
                <a:pos x="connsiteX2" y="connsiteY2"/>
              </a:cxn>
              <a:cxn ang="0">
                <a:pos x="connsiteX3" y="connsiteY3"/>
              </a:cxn>
            </a:cxnLst>
            <a:rect l="l" t="t" r="r" b="b"/>
            <a:pathLst>
              <a:path w="2495927" h="1767670">
                <a:moveTo>
                  <a:pt x="0" y="1767670"/>
                </a:moveTo>
                <a:lnTo>
                  <a:pt x="1767670" y="0"/>
                </a:lnTo>
                <a:lnTo>
                  <a:pt x="2495927" y="728256"/>
                </a:lnTo>
                <a:lnTo>
                  <a:pt x="2495927" y="1767670"/>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30F234A-713C-4B90-B43E-8F10C8B67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136578" y="419910"/>
            <a:ext cx="1130961" cy="113096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A2C8816B-132C-4433-807D-BE8737D460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0" y="5609070"/>
            <a:ext cx="780052" cy="747280"/>
            <a:chOff x="7011922" y="4095164"/>
            <a:chExt cx="1203067" cy="1152523"/>
          </a:xfrm>
        </p:grpSpPr>
        <p:sp>
          <p:nvSpPr>
            <p:cNvPr id="43" name="Rectangle 42">
              <a:extLst>
                <a:ext uri="{FF2B5EF4-FFF2-40B4-BE49-F238E27FC236}">
                  <a16:creationId xmlns:a16="http://schemas.microsoft.com/office/drawing/2014/main" id="{3D9E8922-1B3D-4020-A05C-C539C0C550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7135024" y="4167722"/>
              <a:ext cx="1079965" cy="1079965"/>
            </a:xfrm>
            <a:prstGeom prst="rect">
              <a:avLst/>
            </a:prstGeom>
            <a:solidFill>
              <a:schemeClr val="accent5">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A8064EBB-920B-4259-AC3A-6F286FAF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7011922" y="4095164"/>
              <a:ext cx="485578" cy="485578"/>
            </a:xfrm>
            <a:prstGeom prst="rect">
              <a:avLst/>
            </a:prstGeom>
            <a:solidFill>
              <a:schemeClr val="accent5">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a:extLst>
              <a:ext uri="{FF2B5EF4-FFF2-40B4-BE49-F238E27FC236}">
                <a16:creationId xmlns:a16="http://schemas.microsoft.com/office/drawing/2014/main" id="{3FE43375-339B-4A67-BEC7-44D202CA1F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562597" y="5490560"/>
            <a:ext cx="803394" cy="855268"/>
            <a:chOff x="10246841" y="5975889"/>
            <a:chExt cx="1378553" cy="1467564"/>
          </a:xfrm>
        </p:grpSpPr>
        <p:sp>
          <p:nvSpPr>
            <p:cNvPr id="47" name="Rectangle 46">
              <a:extLst>
                <a:ext uri="{FF2B5EF4-FFF2-40B4-BE49-F238E27FC236}">
                  <a16:creationId xmlns:a16="http://schemas.microsoft.com/office/drawing/2014/main" id="{52329D9A-3D48-4B69-939D-2A480F1478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0246842" y="5975888"/>
              <a:ext cx="1316404" cy="1316405"/>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2D5CC4CB-7B78-480A-A0AE-A8A35C08E1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38860" y="6856918"/>
              <a:ext cx="586534" cy="586535"/>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0" name="Group 49">
            <a:extLst>
              <a:ext uri="{FF2B5EF4-FFF2-40B4-BE49-F238E27FC236}">
                <a16:creationId xmlns:a16="http://schemas.microsoft.com/office/drawing/2014/main" id="{89DECC1B-0AAB-435F-81AE-4C770DACCAF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85867" y="6047150"/>
            <a:ext cx="1636826" cy="818414"/>
            <a:chOff x="8085870" y="5837885"/>
            <a:chExt cx="2055357" cy="1027679"/>
          </a:xfrm>
        </p:grpSpPr>
        <p:sp>
          <p:nvSpPr>
            <p:cNvPr id="51" name="Rectangle 50">
              <a:extLst>
                <a:ext uri="{FF2B5EF4-FFF2-40B4-BE49-F238E27FC236}">
                  <a16:creationId xmlns:a16="http://schemas.microsoft.com/office/drawing/2014/main" id="{DC580C66-5435-4F00-873E-679D3D5049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9241090" y="5965012"/>
              <a:ext cx="696678" cy="69667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Isosceles Triangle 51">
              <a:extLst>
                <a:ext uri="{FF2B5EF4-FFF2-40B4-BE49-F238E27FC236}">
                  <a16:creationId xmlns:a16="http://schemas.microsoft.com/office/drawing/2014/main" id="{B4AFD177-1A38-4FAE-87D4-840AE22C8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85870" y="5837885"/>
              <a:ext cx="2055357" cy="1027679"/>
            </a:xfrm>
            <a:prstGeom prst="triangl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577628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81</TotalTime>
  <Words>230</Words>
  <Application>Microsoft Macintosh PowerPoint</Application>
  <PresentationFormat>Widescreen</PresentationFormat>
  <Paragraphs>19</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Wingdings</vt:lpstr>
      <vt:lpstr>Office Theme</vt:lpstr>
      <vt:lpstr>Chef For Everyone (CFE)</vt:lpstr>
      <vt:lpstr>Why CFE</vt:lpstr>
      <vt:lpstr>Major Features </vt:lpstr>
      <vt:lpstr>Partial feature tree for the Chef For Everyone. </vt:lpstr>
      <vt:lpstr>Use cases</vt:lpstr>
      <vt:lpstr>Thank you for listening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Here's your outline to get started</dc:title>
  <dc:creator>Tan Sang Nguyen</dc:creator>
  <cp:lastModifiedBy>Tan Sang Nguyen</cp:lastModifiedBy>
  <cp:revision>5</cp:revision>
  <dcterms:created xsi:type="dcterms:W3CDTF">2021-06-01T15:53:12Z</dcterms:created>
  <dcterms:modified xsi:type="dcterms:W3CDTF">2021-06-02T02:13:59Z</dcterms:modified>
</cp:coreProperties>
</file>

<file path=docProps/thumbnail.jpeg>
</file>